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93" r:id="rId2"/>
    <p:sldId id="256" r:id="rId3"/>
    <p:sldId id="263" r:id="rId4"/>
    <p:sldId id="257" r:id="rId5"/>
    <p:sldId id="258" r:id="rId6"/>
    <p:sldId id="259" r:id="rId7"/>
    <p:sldId id="268" r:id="rId8"/>
    <p:sldId id="264" r:id="rId9"/>
    <p:sldId id="288" r:id="rId10"/>
    <p:sldId id="266" r:id="rId11"/>
    <p:sldId id="292" r:id="rId12"/>
    <p:sldId id="260" r:id="rId13"/>
    <p:sldId id="261" r:id="rId14"/>
    <p:sldId id="262" r:id="rId15"/>
    <p:sldId id="271" r:id="rId16"/>
    <p:sldId id="272" r:id="rId17"/>
    <p:sldId id="273" r:id="rId18"/>
    <p:sldId id="283" r:id="rId19"/>
    <p:sldId id="274" r:id="rId20"/>
    <p:sldId id="275" r:id="rId21"/>
    <p:sldId id="276" r:id="rId22"/>
    <p:sldId id="287" r:id="rId23"/>
    <p:sldId id="282" r:id="rId24"/>
    <p:sldId id="279" r:id="rId25"/>
    <p:sldId id="280" r:id="rId26"/>
    <p:sldId id="281" r:id="rId27"/>
    <p:sldId id="284" r:id="rId28"/>
    <p:sldId id="286" r:id="rId29"/>
    <p:sldId id="290" r:id="rId30"/>
    <p:sldId id="291" r:id="rId31"/>
    <p:sldId id="294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E2D0"/>
    <a:srgbClr val="FF79DA"/>
    <a:srgbClr val="935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6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DAA4F-F541-44F9-8344-FB6F6811E43B}" type="datetimeFigureOut">
              <a:rPr lang="fr-FR" smtClean="0"/>
              <a:t>31/03/2022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4639C-512C-4C90-A33E-E3617AEA69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815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B2787F-4E0D-4A80-8569-3C0203B11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7B9D978-B740-4B51-8A0F-54E061706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87188D-7F5F-4641-95F8-87462F3E9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6FCA-D3C9-4476-9043-50BB66F5C275}" type="datetime1">
              <a:rPr lang="fr-FR" smtClean="0"/>
              <a:t>31/03/2022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0AC0DA-50EE-4AF5-8D84-8E25F68A9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742721-CBFA-4D95-B643-5A3DAF3F2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007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E1FDBA-311D-4ADF-BC0C-AF541766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FCBCB83-4D1E-458A-8C20-C53F7DAAC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74D802-7E87-47BF-A46D-D2077CB8C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77AC-D9B4-44C4-8143-5D7142431237}" type="datetime1">
              <a:rPr lang="fr-FR" smtClean="0"/>
              <a:t>31/03/2022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A20717-579A-4F5A-A5D4-46327169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1DEF22-CE92-4D7E-A814-65E378E0F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656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21CE10C-225E-4463-8B36-91D9709CA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B7FFC47-F680-4C5D-B012-B53D23FBE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1B5D0C-3C12-4DE1-8EAA-905D34115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F4BBF-9410-472F-91EC-B78A6AAB9D38}" type="datetime1">
              <a:rPr lang="fr-FR" smtClean="0"/>
              <a:t>31/03/2022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B9C2F0-B401-4ACE-87AF-0D5CD9321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0A01D8-A825-47D3-AAEE-704C794A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017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A4091C-2342-4954-A015-3E8D56363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B4EC0F-2F8F-4147-A240-6964E176D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4A3A37-4AE1-4BFD-A901-F2897A08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7B6B-4ECB-4048-81DF-8F04B718184D}" type="datetime1">
              <a:rPr lang="fr-FR" smtClean="0"/>
              <a:t>31/03/2022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599AD5-2D0F-435F-915E-791C3A032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A8C5A3-F793-4130-89D5-910A1A9C4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2197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349D0C-0E20-4798-9616-C3E3B4F52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A0CB3C-940A-4AED-A3C9-02DF22EF2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08C1E1-6FE9-46FC-A936-3FD531881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025CF-4541-4220-A59A-3568C3A80E27}" type="datetime1">
              <a:rPr lang="fr-FR" smtClean="0"/>
              <a:t>31/03/2022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6E5430-D7E9-488B-92EE-BAB28AA01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A3556B-CE82-4213-8CD4-7041C9F56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0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D3567-A55B-43BA-9817-B20D757C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076756-24D6-42BF-A8FA-AAC2B57660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151230-3C58-4ADF-BA45-E35C40630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C6A4F5F-3ACA-43EC-B05F-5C5FC3AC3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4086-B851-49C4-BAC0-C9FD8DD0892D}" type="datetime1">
              <a:rPr lang="fr-FR" smtClean="0"/>
              <a:t>31/03/2022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EF22E2-02FA-4F02-8F0C-574F5C7D4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12C4B5-6709-463E-A0D6-1AF2F29A5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5830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BF7D52-8576-444D-A378-38486EAB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3C65B8-172A-4179-8996-530F6136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D565A4-3459-413F-8A18-44AF59914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C5FE89-3192-4D6C-9DAE-429F3B8B7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214DC98-FD78-4B7D-B322-1CE748B12B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66BCA8A-2F9A-4091-877C-1B286AD1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F431-FF9A-4428-BF4A-FAAD79958E42}" type="datetime1">
              <a:rPr lang="fr-FR" smtClean="0"/>
              <a:t>31/03/2022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07E844E-FF4F-4727-A10A-247E6F15D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EF80E4B-CF73-4FBA-B555-CBEE3305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154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58D252-02FE-4A81-A4F9-978FE3D05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7973FB-4309-4D36-B99B-C1DADCB0B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C8D0-AC24-492F-AF30-534E9EA56EA6}" type="datetime1">
              <a:rPr lang="fr-FR" smtClean="0"/>
              <a:t>31/03/2022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65B9E88-95A4-4CFF-BF47-1CA31804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4187D7-A857-4427-9E03-BCD3DD759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46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4991B-66F7-437C-B6A8-0407C634F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1C6C-FC4E-4E32-BE68-62276B99C978}" type="datetime1">
              <a:rPr lang="fr-FR" smtClean="0"/>
              <a:t>31/03/2022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0564AB3-0635-49AF-B5C3-E3817716A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4231AC-F733-4F42-927B-4C02628FF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510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9E815B-AE76-4439-8362-AA79DBCF7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B01218-EAB5-4E84-8E8A-5381F49E9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9087FA-1A16-4E4E-9DC5-976F16A99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31DF447-9274-47FC-8079-19C55905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7E3E-AE35-4B49-BA3C-00AEC2F1EAF8}" type="datetime1">
              <a:rPr lang="fr-FR" smtClean="0"/>
              <a:t>31/03/2022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98E2D12-6725-420E-8A2C-63478943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3577BF-4F95-4963-85C6-2CBA5025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134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64372-435F-4FAB-A316-79F1B558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8B143BE-E111-4BD1-A398-85B7B12CC3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D2DC66-0606-408D-80F1-A59214726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23857C5-AFE5-4D19-A471-8948DEEBA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5FEEE-418F-4BC0-B725-CAD94F0E174D}" type="datetime1">
              <a:rPr lang="fr-FR" smtClean="0"/>
              <a:t>31/03/2022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CAA70B-E46A-4224-8774-5C352B4E2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32E4C0-F427-41C6-B4F9-940FEBCC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506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497AAC5-3F39-491C-A9AE-E2128ACA8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9AE50-1C5C-47A2-A8F8-1138AFC7F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30835F-5D84-4FB2-84E2-5D0572D41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AADF6-6790-4642-8485-014CA4E19B51}" type="datetime1">
              <a:rPr lang="fr-FR" smtClean="0"/>
              <a:t>31/03/2022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563F0E-655D-4275-878A-7D6026C00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A0CFC4-E474-4851-B45C-B915A6165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0A882-2020-4AD4-931D-D78D632ECF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541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E462E-3E4F-4CD9-B619-84AFBD33F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273" y="2357359"/>
            <a:ext cx="11775055" cy="1325563"/>
          </a:xfrm>
        </p:spPr>
        <p:txBody>
          <a:bodyPr>
            <a:normAutofit/>
          </a:bodyPr>
          <a:lstStyle/>
          <a:p>
            <a:r>
              <a:rPr lang="fr-FR" sz="3600" dirty="0"/>
              <a:t>TP03 :Dynamisez une page web avec des animations CSS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9B7D38-0251-40F7-B97F-69109EB6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1</a:t>
            </a:fld>
            <a:r>
              <a:rPr lang="fr-FR" dirty="0"/>
              <a:t>/31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EDBA1F-71EC-4B50-9086-859770173C24}"/>
              </a:ext>
            </a:extLst>
          </p:cNvPr>
          <p:cNvSpPr txBox="1"/>
          <p:nvPr/>
        </p:nvSpPr>
        <p:spPr>
          <a:xfrm>
            <a:off x="5078027" y="3313590"/>
            <a:ext cx="165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Renaud </a:t>
            </a:r>
            <a:r>
              <a:rPr lang="fr-FR" dirty="0" err="1"/>
              <a:t>Sannier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5717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03BBAE7-6884-4DE0-8592-CD1E0FE50709}"/>
              </a:ext>
            </a:extLst>
          </p:cNvPr>
          <p:cNvSpPr txBox="1"/>
          <p:nvPr/>
        </p:nvSpPr>
        <p:spPr>
          <a:xfrm>
            <a:off x="3214787" y="2682814"/>
            <a:ext cx="8775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latin typeface="Shrikhand" panose="02000000000000000000" pitchFamily="2" charset="0"/>
                <a:cs typeface="Shrikhand" panose="02000000000000000000" pitchFamily="2" charset="0"/>
              </a:rPr>
              <a:t>Animations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2069F34-592D-4A1B-9F3B-7A0C3C72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10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50507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rré&#10;&#10;Description générée automatiquement">
            <a:extLst>
              <a:ext uri="{FF2B5EF4-FFF2-40B4-BE49-F238E27FC236}">
                <a16:creationId xmlns:a16="http://schemas.microsoft.com/office/drawing/2014/main" id="{6A916C0A-2F4A-4334-8F58-98B640429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867" y="0"/>
            <a:ext cx="5034266" cy="68580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22C18D-EB9B-4C94-AB5A-F5B433FD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11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664607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périphérique, mètre, lumière&#10;&#10;Description générée automatiquement">
            <a:extLst>
              <a:ext uri="{FF2B5EF4-FFF2-40B4-BE49-F238E27FC236}">
                <a16:creationId xmlns:a16="http://schemas.microsoft.com/office/drawing/2014/main" id="{99982B45-4688-4235-A622-20B83D574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8" y="874684"/>
            <a:ext cx="5009300" cy="1579018"/>
          </a:xfr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26D846D3-9C72-4464-A514-C36E4B5F4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9" y="4404297"/>
            <a:ext cx="4343400" cy="149542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AD0A18B-ABC1-4611-8338-D97674983AE2}"/>
              </a:ext>
            </a:extLst>
          </p:cNvPr>
          <p:cNvSpPr txBox="1"/>
          <p:nvPr/>
        </p:nvSpPr>
        <p:spPr>
          <a:xfrm>
            <a:off x="7546109" y="1433360"/>
            <a:ext cx="3389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Animation</a:t>
            </a:r>
            <a:r>
              <a:rPr lang="fr-FR" sz="2400" dirty="0"/>
              <a:t> </a:t>
            </a:r>
            <a:r>
              <a:rPr lang="fr-FR" sz="2400" b="1" dirty="0"/>
              <a:t>du</a:t>
            </a:r>
            <a:r>
              <a:rPr lang="fr-FR" sz="2400" dirty="0"/>
              <a:t> </a:t>
            </a:r>
            <a:r>
              <a:rPr lang="fr-FR" sz="2400" b="1" dirty="0"/>
              <a:t>Loader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B2FA7A7-F39F-418F-A55E-B2027660B70D}"/>
              </a:ext>
            </a:extLst>
          </p:cNvPr>
          <p:cNvSpPr txBox="1"/>
          <p:nvPr/>
        </p:nvSpPr>
        <p:spPr>
          <a:xfrm>
            <a:off x="7546109" y="4921178"/>
            <a:ext cx="3389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Animation</a:t>
            </a:r>
            <a:r>
              <a:rPr lang="fr-FR" sz="2400" dirty="0"/>
              <a:t> </a:t>
            </a:r>
            <a:r>
              <a:rPr lang="fr-FR" sz="2400" b="1" dirty="0"/>
              <a:t>bouton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B87BD8-5557-4869-88D9-DBBFB26A5C39}"/>
              </a:ext>
            </a:extLst>
          </p:cNvPr>
          <p:cNvSpPr/>
          <p:nvPr/>
        </p:nvSpPr>
        <p:spPr>
          <a:xfrm>
            <a:off x="618000" y="875428"/>
            <a:ext cx="5025418" cy="157827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E427E3-F1EB-431A-B64A-291EE87C8221}"/>
              </a:ext>
            </a:extLst>
          </p:cNvPr>
          <p:cNvSpPr/>
          <p:nvPr/>
        </p:nvSpPr>
        <p:spPr>
          <a:xfrm>
            <a:off x="967068" y="4379165"/>
            <a:ext cx="4343400" cy="15205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7560EC-91F2-4CC4-B609-F453E020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12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470811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3DC5888-2B24-467B-AFD6-32A432F04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9818"/>
            <a:ext cx="12192000" cy="221124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0D5974E-BEDE-41FA-9384-343F13B66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82177"/>
            <a:ext cx="12192001" cy="267582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C5FF72E-00D7-4728-AEC8-EB7E4A371483}"/>
              </a:ext>
            </a:extLst>
          </p:cNvPr>
          <p:cNvSpPr txBox="1"/>
          <p:nvPr/>
        </p:nvSpPr>
        <p:spPr>
          <a:xfrm>
            <a:off x="5186566" y="238428"/>
            <a:ext cx="3389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Animation</a:t>
            </a:r>
            <a:r>
              <a:rPr lang="fr-FR" sz="2400" dirty="0"/>
              <a:t> </a:t>
            </a:r>
            <a:r>
              <a:rPr lang="fr-FR" sz="2400" b="1" dirty="0" err="1"/>
              <a:t>cards</a:t>
            </a:r>
            <a:endParaRPr lang="fr-FR" sz="24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FA833D6-FC53-4666-ADE1-87892A28E0C1}"/>
              </a:ext>
            </a:extLst>
          </p:cNvPr>
          <p:cNvSpPr txBox="1"/>
          <p:nvPr/>
        </p:nvSpPr>
        <p:spPr>
          <a:xfrm>
            <a:off x="5186566" y="3464641"/>
            <a:ext cx="3389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Animation</a:t>
            </a:r>
            <a:r>
              <a:rPr lang="fr-FR" sz="2400" dirty="0"/>
              <a:t> </a:t>
            </a:r>
            <a:r>
              <a:rPr lang="fr-FR" sz="2400" b="1" dirty="0"/>
              <a:t>plats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21436B-E628-4554-9661-2F8FBF1568C8}"/>
              </a:ext>
            </a:extLst>
          </p:cNvPr>
          <p:cNvSpPr/>
          <p:nvPr/>
        </p:nvSpPr>
        <p:spPr>
          <a:xfrm>
            <a:off x="-1" y="969818"/>
            <a:ext cx="12192000" cy="22389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C3CF49-0C5E-47CC-8CF6-3453DC64EAC0}"/>
              </a:ext>
            </a:extLst>
          </p:cNvPr>
          <p:cNvSpPr/>
          <p:nvPr/>
        </p:nvSpPr>
        <p:spPr>
          <a:xfrm>
            <a:off x="-1" y="4182177"/>
            <a:ext cx="12192000" cy="26758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4A48B3-A9E0-450A-AB02-FD9C2149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97889"/>
            <a:ext cx="2743200" cy="365125"/>
          </a:xfrm>
        </p:spPr>
        <p:txBody>
          <a:bodyPr/>
          <a:lstStyle/>
          <a:p>
            <a:fld id="{9550A882-2020-4AD4-931D-D78D632ECF3E}" type="slidenum">
              <a:rPr lang="fr-FR" smtClean="0"/>
              <a:t>13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782587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2B44FAA-15F7-43B7-B252-8BF99F196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3263"/>
            <a:ext cx="12192000" cy="381882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CB856DB-FB40-4FF4-BAB7-17C9F7DBC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74"/>
            <a:ext cx="12192000" cy="13317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34663F-A6B5-4814-9D94-195293FC7F82}"/>
              </a:ext>
            </a:extLst>
          </p:cNvPr>
          <p:cNvSpPr/>
          <p:nvPr/>
        </p:nvSpPr>
        <p:spPr>
          <a:xfrm>
            <a:off x="0" y="31465"/>
            <a:ext cx="12192000" cy="13317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FA225B-609E-44E2-B9CC-2F1B2414AD4D}"/>
              </a:ext>
            </a:extLst>
          </p:cNvPr>
          <p:cNvSpPr/>
          <p:nvPr/>
        </p:nvSpPr>
        <p:spPr>
          <a:xfrm>
            <a:off x="0" y="3533262"/>
            <a:ext cx="12192000" cy="38188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C9881DD-2689-42BE-8162-C79AF2B8FE88}"/>
              </a:ext>
            </a:extLst>
          </p:cNvPr>
          <p:cNvSpPr txBox="1"/>
          <p:nvPr/>
        </p:nvSpPr>
        <p:spPr>
          <a:xfrm>
            <a:off x="3805325" y="4218316"/>
            <a:ext cx="449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Proposition d’animation pour la flèche retour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5B9971D-FC56-4AE6-AF5C-390E0871E04B}"/>
              </a:ext>
            </a:extLst>
          </p:cNvPr>
          <p:cNvSpPr txBox="1"/>
          <p:nvPr/>
        </p:nvSpPr>
        <p:spPr>
          <a:xfrm>
            <a:off x="3940234" y="1592202"/>
            <a:ext cx="355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Animation carte ‘’fonctionnement’’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B064C47-9A0C-4FAD-BC44-A25F02FE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14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118895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03BBAE7-6884-4DE0-8592-CD1E0FE50709}"/>
              </a:ext>
            </a:extLst>
          </p:cNvPr>
          <p:cNvSpPr txBox="1"/>
          <p:nvPr/>
        </p:nvSpPr>
        <p:spPr>
          <a:xfrm>
            <a:off x="1774176" y="2274838"/>
            <a:ext cx="8775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>
                <a:latin typeface="Shrikhand" panose="02000000000000000000" pitchFamily="2" charset="0"/>
                <a:cs typeface="Shrikhand" panose="02000000000000000000" pitchFamily="2" charset="0"/>
              </a:rPr>
              <a:t>Présentation des affichages</a:t>
            </a:r>
            <a:endParaRPr lang="fr-FR" sz="7200" dirty="0">
              <a:latin typeface="Shrikhand" panose="02000000000000000000" pitchFamily="2" charset="0"/>
              <a:cs typeface="Shrikhand" panose="02000000000000000000" pitchFamily="2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909559-51C3-460F-B257-2BD8D40A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15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54930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03BBAE7-6884-4DE0-8592-CD1E0FE50709}"/>
              </a:ext>
            </a:extLst>
          </p:cNvPr>
          <p:cNvSpPr txBox="1"/>
          <p:nvPr/>
        </p:nvSpPr>
        <p:spPr>
          <a:xfrm>
            <a:off x="4396602" y="2751826"/>
            <a:ext cx="8775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latin typeface="Shrikhand" panose="02000000000000000000" pitchFamily="2" charset="0"/>
                <a:cs typeface="Shrikhand" panose="02000000000000000000" pitchFamily="2" charset="0"/>
              </a:rPr>
              <a:t>Mobile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933D1AB-242B-4789-B8E7-738BEA63E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16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352872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528BCC2-631F-4BFF-8044-5E0034F9E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96946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108C2E6-3264-428D-BBA9-A2EEAF5D7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134" y="0"/>
            <a:ext cx="3487731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74EACDE-033A-42E1-8CAC-8DE7985FD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620" y="0"/>
            <a:ext cx="350138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A150E0-DC11-40E4-B36D-7A21B7E8C135}"/>
              </a:ext>
            </a:extLst>
          </p:cNvPr>
          <p:cNvSpPr/>
          <p:nvPr/>
        </p:nvSpPr>
        <p:spPr>
          <a:xfrm>
            <a:off x="0" y="0"/>
            <a:ext cx="3496946" cy="685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A655FD-5839-4363-B904-1606DBE23431}"/>
              </a:ext>
            </a:extLst>
          </p:cNvPr>
          <p:cNvSpPr/>
          <p:nvPr/>
        </p:nvSpPr>
        <p:spPr>
          <a:xfrm>
            <a:off x="4347701" y="0"/>
            <a:ext cx="3496946" cy="685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F94F27-B65F-449B-8D67-6BD9819BAFC1}"/>
              </a:ext>
            </a:extLst>
          </p:cNvPr>
          <p:cNvSpPr/>
          <p:nvPr/>
        </p:nvSpPr>
        <p:spPr>
          <a:xfrm>
            <a:off x="8685838" y="0"/>
            <a:ext cx="3496946" cy="685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E604023-1D96-4571-8DF4-99C36DAA8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2087" y="6390856"/>
            <a:ext cx="2743200" cy="365125"/>
          </a:xfrm>
        </p:spPr>
        <p:txBody>
          <a:bodyPr/>
          <a:lstStyle/>
          <a:p>
            <a:fld id="{9550A882-2020-4AD4-931D-D78D632ECF3E}" type="slidenum">
              <a:rPr lang="fr-FR" smtClean="0"/>
              <a:t>17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872080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73D02F-5224-4925-AE90-C04FD27DE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17" y="11545"/>
            <a:ext cx="3546929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A567028-E3DB-462B-99F4-9CC8A3D9A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356" y="0"/>
            <a:ext cx="350620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9A47E42-FA18-4478-A163-BC217C04C305}"/>
              </a:ext>
            </a:extLst>
          </p:cNvPr>
          <p:cNvSpPr/>
          <p:nvPr/>
        </p:nvSpPr>
        <p:spPr>
          <a:xfrm>
            <a:off x="1853708" y="11545"/>
            <a:ext cx="3521938" cy="685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23A4F5-4588-46DA-8920-9C5794510F67}"/>
              </a:ext>
            </a:extLst>
          </p:cNvPr>
          <p:cNvSpPr/>
          <p:nvPr/>
        </p:nvSpPr>
        <p:spPr>
          <a:xfrm>
            <a:off x="6816356" y="11545"/>
            <a:ext cx="3496946" cy="685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FC59331-4B2C-401F-8944-3C35F32F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18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773958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03BBAE7-6884-4DE0-8592-CD1E0FE50709}"/>
              </a:ext>
            </a:extLst>
          </p:cNvPr>
          <p:cNvSpPr txBox="1"/>
          <p:nvPr/>
        </p:nvSpPr>
        <p:spPr>
          <a:xfrm>
            <a:off x="3944023" y="2798006"/>
            <a:ext cx="8775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latin typeface="Shrikhand" panose="02000000000000000000" pitchFamily="2" charset="0"/>
                <a:cs typeface="Shrikhand" panose="02000000000000000000" pitchFamily="2" charset="0"/>
              </a:rPr>
              <a:t>Tablette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2FA469-E0E9-46EA-A107-F7556CCD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19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50233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DD1315A-B85C-46AE-87C1-A9CE6219EFCA}"/>
              </a:ext>
            </a:extLst>
          </p:cNvPr>
          <p:cNvSpPr txBox="1"/>
          <p:nvPr/>
        </p:nvSpPr>
        <p:spPr>
          <a:xfrm>
            <a:off x="3485337" y="2847307"/>
            <a:ext cx="8775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latin typeface="Shrikhand" panose="02000000000000000000" pitchFamily="2" charset="0"/>
                <a:cs typeface="Shrikhand" panose="02000000000000000000" pitchFamily="2" charset="0"/>
              </a:rPr>
              <a:t>ohmyfood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40C2E9-EEA0-4058-B1D7-3363CAC13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2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794744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671F129-FD85-462B-AB16-D38A9BAB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87" y="0"/>
            <a:ext cx="1073782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9ACA87-9640-4BF0-8F4D-ED973055D22E}"/>
              </a:ext>
            </a:extLst>
          </p:cNvPr>
          <p:cNvSpPr/>
          <p:nvPr/>
        </p:nvSpPr>
        <p:spPr>
          <a:xfrm>
            <a:off x="725883" y="0"/>
            <a:ext cx="10740231" cy="685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1887C16-2F2B-449D-A8F6-D1FDD12B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20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362009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847002-96F3-497B-8049-E3EA24AC0D34}"/>
              </a:ext>
            </a:extLst>
          </p:cNvPr>
          <p:cNvSpPr/>
          <p:nvPr/>
        </p:nvSpPr>
        <p:spPr>
          <a:xfrm>
            <a:off x="725884" y="0"/>
            <a:ext cx="10740230" cy="685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1CC96F-DDF8-4A8E-AEA3-7175A68B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84" y="0"/>
            <a:ext cx="10740230" cy="68580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E80D6A0-B13B-4464-9EE3-51223E63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21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015024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336F8CD-C8B1-4C00-88B0-8B5FD3B2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84" y="0"/>
            <a:ext cx="1074023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441F27-C66E-47CA-AACD-ECF2EB4F552C}"/>
              </a:ext>
            </a:extLst>
          </p:cNvPr>
          <p:cNvSpPr/>
          <p:nvPr/>
        </p:nvSpPr>
        <p:spPr>
          <a:xfrm>
            <a:off x="725883" y="0"/>
            <a:ext cx="10740231" cy="685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3319395-2D0C-46A1-A82C-8C10E628C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22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551065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2FF9F06-57E1-4A9A-AAE2-F83300B1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0" y="1554018"/>
            <a:ext cx="5805280" cy="37499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6A6F759-2965-4116-8A8C-195256B17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300" y="1554018"/>
            <a:ext cx="5828316" cy="37499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08BE70-3362-463A-8CC8-5D5FDEA30503}"/>
              </a:ext>
            </a:extLst>
          </p:cNvPr>
          <p:cNvSpPr/>
          <p:nvPr/>
        </p:nvSpPr>
        <p:spPr>
          <a:xfrm>
            <a:off x="233421" y="1554018"/>
            <a:ext cx="5805280" cy="3749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08C0CE-5749-4D7F-86A8-4E4284674FA1}"/>
              </a:ext>
            </a:extLst>
          </p:cNvPr>
          <p:cNvSpPr/>
          <p:nvPr/>
        </p:nvSpPr>
        <p:spPr>
          <a:xfrm>
            <a:off x="6153299" y="1554018"/>
            <a:ext cx="5805280" cy="3749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3F5486-BBFE-4BF8-A35E-7647BC4F4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2229"/>
            <a:ext cx="2743200" cy="365125"/>
          </a:xfrm>
        </p:spPr>
        <p:txBody>
          <a:bodyPr/>
          <a:lstStyle/>
          <a:p>
            <a:fld id="{9550A882-2020-4AD4-931D-D78D632ECF3E}" type="slidenum">
              <a:rPr lang="fr-FR" smtClean="0"/>
              <a:t>23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438580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03BBAE7-6884-4DE0-8592-CD1E0FE50709}"/>
              </a:ext>
            </a:extLst>
          </p:cNvPr>
          <p:cNvSpPr txBox="1"/>
          <p:nvPr/>
        </p:nvSpPr>
        <p:spPr>
          <a:xfrm>
            <a:off x="3944023" y="2798006"/>
            <a:ext cx="8775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latin typeface="Shrikhand" panose="02000000000000000000" pitchFamily="2" charset="0"/>
                <a:cs typeface="Shrikhand" panose="02000000000000000000" pitchFamily="2" charset="0"/>
              </a:rPr>
              <a:t>Desktop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A4915F0-CB5D-4106-B884-EEE843B3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24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76932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89DF37-AEE6-49E7-93D9-7B09C307A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6E1452-FFE7-494C-B818-051613D74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945"/>
            <a:ext cx="12192000" cy="59581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D544ED-6882-4A28-B03E-52CE79233939}"/>
              </a:ext>
            </a:extLst>
          </p:cNvPr>
          <p:cNvSpPr/>
          <p:nvPr/>
        </p:nvSpPr>
        <p:spPr>
          <a:xfrm>
            <a:off x="0" y="449945"/>
            <a:ext cx="12192000" cy="595811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661A368-1808-4087-9A7E-83F2C590E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25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777865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641E335-6ED6-4A78-A777-016389E63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262"/>
            <a:ext cx="12192000" cy="59774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66186-6B3A-4DFC-9606-101849EC2AA5}"/>
              </a:ext>
            </a:extLst>
          </p:cNvPr>
          <p:cNvSpPr/>
          <p:nvPr/>
        </p:nvSpPr>
        <p:spPr>
          <a:xfrm>
            <a:off x="0" y="440262"/>
            <a:ext cx="12192000" cy="59774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5F004D-6BCE-4124-AA44-37E83A7CBFE4}"/>
              </a:ext>
            </a:extLst>
          </p:cNvPr>
          <p:cNvSpPr/>
          <p:nvPr/>
        </p:nvSpPr>
        <p:spPr>
          <a:xfrm>
            <a:off x="0" y="449945"/>
            <a:ext cx="12192000" cy="595811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C9C2BF7-BC15-4511-A8F1-F15F3CC8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26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468270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EA283BE-7EB9-4E60-92F3-B5138C508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945"/>
            <a:ext cx="12192000" cy="59581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09B715-AFB0-44EC-8E56-DFEB39EC860C}"/>
              </a:ext>
            </a:extLst>
          </p:cNvPr>
          <p:cNvSpPr/>
          <p:nvPr/>
        </p:nvSpPr>
        <p:spPr>
          <a:xfrm>
            <a:off x="0" y="449945"/>
            <a:ext cx="12192000" cy="595811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4B5A6BA-516E-44F1-BDB4-B338D1F0E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27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100364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B37E21B-F36C-405C-A280-25A0C8786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585"/>
            <a:ext cx="12192000" cy="59548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0341AF-7010-4E24-9BD5-0AF66529F666}"/>
              </a:ext>
            </a:extLst>
          </p:cNvPr>
          <p:cNvSpPr/>
          <p:nvPr/>
        </p:nvSpPr>
        <p:spPr>
          <a:xfrm>
            <a:off x="0" y="449945"/>
            <a:ext cx="12192000" cy="595811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EB4DA31-8CA4-4516-B643-BBE6CB6EC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28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576573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03BBAE7-6884-4DE0-8592-CD1E0FE50709}"/>
              </a:ext>
            </a:extLst>
          </p:cNvPr>
          <p:cNvSpPr txBox="1"/>
          <p:nvPr/>
        </p:nvSpPr>
        <p:spPr>
          <a:xfrm>
            <a:off x="2807947" y="2798006"/>
            <a:ext cx="8775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latin typeface="Shrikhand" panose="02000000000000000000" pitchFamily="2" charset="0"/>
                <a:cs typeface="Shrikhand" panose="02000000000000000000" pitchFamily="2" charset="0"/>
              </a:rPr>
              <a:t>Les Variables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D3A25F4-A10D-48C7-AD89-A8E763D9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29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4269229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94526B0-CE5D-4F41-9920-A74C2A0EB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291" y="1200365"/>
            <a:ext cx="7807181" cy="427274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D6B743A-0A56-41CD-9226-F4A6E25D3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7852" y="6356350"/>
            <a:ext cx="2743200" cy="365125"/>
          </a:xfrm>
        </p:spPr>
        <p:txBody>
          <a:bodyPr/>
          <a:lstStyle/>
          <a:p>
            <a:fld id="{9550A882-2020-4AD4-931D-D78D632ECF3E}" type="slidenum">
              <a:rPr lang="fr-FR" smtClean="0"/>
              <a:t>3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191737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6FEFC05-2E78-48BE-BD72-BD1A25A87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711" y="484391"/>
            <a:ext cx="6858578" cy="232814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2EF2AE-F34E-4867-9A24-60802911904E}"/>
              </a:ext>
            </a:extLst>
          </p:cNvPr>
          <p:cNvSpPr txBox="1"/>
          <p:nvPr/>
        </p:nvSpPr>
        <p:spPr>
          <a:xfrm>
            <a:off x="2742677" y="3244334"/>
            <a:ext cx="7244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$primaire, $secondaire, $tertiaire : Changer les couleurs du site </a:t>
            </a:r>
            <a:r>
              <a:rPr lang="fr-FR" b="1" dirty="0" err="1"/>
              <a:t>ohmyfood</a:t>
            </a:r>
            <a:endParaRPr lang="fr-FR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CB69650-D8C0-4509-B016-56259FCCBB0D}"/>
              </a:ext>
            </a:extLst>
          </p:cNvPr>
          <p:cNvSpPr txBox="1"/>
          <p:nvPr/>
        </p:nvSpPr>
        <p:spPr>
          <a:xfrm>
            <a:off x="1990676" y="4045468"/>
            <a:ext cx="837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$time-transition-</a:t>
            </a:r>
            <a:r>
              <a:rPr lang="fr-FR" b="1" dirty="0" err="1"/>
              <a:t>fadein</a:t>
            </a:r>
            <a:r>
              <a:rPr lang="fr-FR" b="1" dirty="0"/>
              <a:t> : changer le temps d’animation de l’effet ‘’apparition cascade’’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0CC1CE6-648A-4C80-8335-19108AB06D65}"/>
              </a:ext>
            </a:extLst>
          </p:cNvPr>
          <p:cNvSpPr txBox="1"/>
          <p:nvPr/>
        </p:nvSpPr>
        <p:spPr>
          <a:xfrm>
            <a:off x="3443094" y="4846602"/>
            <a:ext cx="539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$loader-time : changer le temps d’animation du loader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2E492DB-09A8-47D3-9A90-3948F0349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30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219289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1C9A39-D81B-4DCD-A57C-A0E8F4DB5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12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Merci pour votre attention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D76FC9-2E19-41A9-BE72-35219412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31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34164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D3B17CCB-80D7-4F99-9B97-359A554AF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997375"/>
            <a:ext cx="5867400" cy="473392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FC4B57E-BF18-4F5E-AD74-5BACB20A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4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41082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E75CE58-E998-4C32-81CE-D2B12205D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87" y="257175"/>
            <a:ext cx="5991225" cy="634365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6031F94-E862-4172-816C-D707494D8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5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731645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A555225-10E7-4415-BC55-9F7896D6A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69" y="563422"/>
            <a:ext cx="7604980" cy="194223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7C4D46F-24E4-4212-A0F6-4EEA749E3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469" y="2346053"/>
            <a:ext cx="7604980" cy="401058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7530098-74FB-4FA8-A64A-E199B05F9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6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55011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03BBAE7-6884-4DE0-8592-CD1E0FE50709}"/>
              </a:ext>
            </a:extLst>
          </p:cNvPr>
          <p:cNvSpPr txBox="1"/>
          <p:nvPr/>
        </p:nvSpPr>
        <p:spPr>
          <a:xfrm>
            <a:off x="3325621" y="2862657"/>
            <a:ext cx="8775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latin typeface="Shrikhand" panose="02000000000000000000" pitchFamily="2" charset="0"/>
                <a:cs typeface="Shrikhand" panose="02000000000000000000" pitchFamily="2" charset="0"/>
              </a:rPr>
              <a:t>Découpage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BBB32C5-18E2-433A-9912-40967BE24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7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547658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C98238F-801C-4192-910C-F474AD1F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96" y="191611"/>
            <a:ext cx="2896036" cy="6156298"/>
          </a:xfrm>
          <a:prstGeom prst="rect">
            <a:avLst/>
          </a:prstGeom>
        </p:spPr>
      </p:pic>
      <p:pic>
        <p:nvPicPr>
          <p:cNvPr id="21" name="Espace réservé du contenu 20">
            <a:extLst>
              <a:ext uri="{FF2B5EF4-FFF2-40B4-BE49-F238E27FC236}">
                <a16:creationId xmlns:a16="http://schemas.microsoft.com/office/drawing/2014/main" id="{A3906671-B369-4D3C-B742-ECC6D068B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6338" y="166254"/>
            <a:ext cx="2871506" cy="6126237"/>
          </a:xfr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BAC27D7-8D1C-4D79-904B-6406E5B63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072" y="172875"/>
            <a:ext cx="2554809" cy="626687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EF181D4-529A-4183-A990-B87D92916A85}"/>
              </a:ext>
            </a:extLst>
          </p:cNvPr>
          <p:cNvSpPr/>
          <p:nvPr/>
        </p:nvSpPr>
        <p:spPr>
          <a:xfrm>
            <a:off x="637895" y="211260"/>
            <a:ext cx="2900922" cy="53635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67790B-5F6B-4918-A0D2-F9C943C6072E}"/>
              </a:ext>
            </a:extLst>
          </p:cNvPr>
          <p:cNvSpPr/>
          <p:nvPr/>
        </p:nvSpPr>
        <p:spPr>
          <a:xfrm>
            <a:off x="637897" y="803564"/>
            <a:ext cx="2900920" cy="556229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566D2-4F1B-40DA-9B71-D0F1EDC9B9DA}"/>
              </a:ext>
            </a:extLst>
          </p:cNvPr>
          <p:cNvSpPr/>
          <p:nvPr/>
        </p:nvSpPr>
        <p:spPr>
          <a:xfrm>
            <a:off x="3789657" y="154930"/>
            <a:ext cx="2900920" cy="618121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F087C2-ACFD-4AC2-ACE0-8A713B97E8A7}"/>
              </a:ext>
            </a:extLst>
          </p:cNvPr>
          <p:cNvSpPr/>
          <p:nvPr/>
        </p:nvSpPr>
        <p:spPr>
          <a:xfrm>
            <a:off x="6910295" y="154929"/>
            <a:ext cx="2554809" cy="496716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9281F2-E05E-4929-9764-5E067B9C9CE0}"/>
              </a:ext>
            </a:extLst>
          </p:cNvPr>
          <p:cNvSpPr/>
          <p:nvPr/>
        </p:nvSpPr>
        <p:spPr>
          <a:xfrm>
            <a:off x="723649" y="3526500"/>
            <a:ext cx="2734934" cy="27654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A5C52B-522F-431F-A1BC-D32CFF44E7F3}"/>
              </a:ext>
            </a:extLst>
          </p:cNvPr>
          <p:cNvSpPr/>
          <p:nvPr/>
        </p:nvSpPr>
        <p:spPr>
          <a:xfrm>
            <a:off x="732885" y="861946"/>
            <a:ext cx="2734934" cy="261161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FACB28-7A18-4857-BD9A-7D3CD9D81043}"/>
              </a:ext>
            </a:extLst>
          </p:cNvPr>
          <p:cNvSpPr/>
          <p:nvPr/>
        </p:nvSpPr>
        <p:spPr>
          <a:xfrm>
            <a:off x="3872650" y="223982"/>
            <a:ext cx="2734934" cy="603827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8B3F1B1-EBBC-44A2-98DE-57C98E121A30}"/>
              </a:ext>
            </a:extLst>
          </p:cNvPr>
          <p:cNvSpPr/>
          <p:nvPr/>
        </p:nvSpPr>
        <p:spPr>
          <a:xfrm>
            <a:off x="3916393" y="861946"/>
            <a:ext cx="2639683" cy="2018581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85A8FF-E41A-4A07-9132-9BBA98D59F6D}"/>
              </a:ext>
            </a:extLst>
          </p:cNvPr>
          <p:cNvSpPr/>
          <p:nvPr/>
        </p:nvSpPr>
        <p:spPr>
          <a:xfrm>
            <a:off x="3994031" y="930958"/>
            <a:ext cx="2493035" cy="1328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3D627B-6049-4B66-A422-DEF3E239878C}"/>
              </a:ext>
            </a:extLst>
          </p:cNvPr>
          <p:cNvSpPr/>
          <p:nvPr/>
        </p:nvSpPr>
        <p:spPr>
          <a:xfrm>
            <a:off x="3989716" y="2328437"/>
            <a:ext cx="2493035" cy="4715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899B52B-6344-494C-AF52-C1BAE587AF40}"/>
              </a:ext>
            </a:extLst>
          </p:cNvPr>
          <p:cNvSpPr/>
          <p:nvPr/>
        </p:nvSpPr>
        <p:spPr>
          <a:xfrm>
            <a:off x="3907152" y="2940912"/>
            <a:ext cx="2639683" cy="20185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8EDD8C-4C1B-49EA-991A-2F08274E1CDD}"/>
              </a:ext>
            </a:extLst>
          </p:cNvPr>
          <p:cNvSpPr/>
          <p:nvPr/>
        </p:nvSpPr>
        <p:spPr>
          <a:xfrm>
            <a:off x="3984790" y="3009924"/>
            <a:ext cx="2493035" cy="1328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4970BE-7D71-4257-8997-12286896DE14}"/>
              </a:ext>
            </a:extLst>
          </p:cNvPr>
          <p:cNvSpPr/>
          <p:nvPr/>
        </p:nvSpPr>
        <p:spPr>
          <a:xfrm>
            <a:off x="3980475" y="4407403"/>
            <a:ext cx="2493035" cy="4715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F1D002-2CC8-4A68-BCFB-E15B440A065F}"/>
              </a:ext>
            </a:extLst>
          </p:cNvPr>
          <p:cNvSpPr/>
          <p:nvPr/>
        </p:nvSpPr>
        <p:spPr>
          <a:xfrm>
            <a:off x="9779569" y="191611"/>
            <a:ext cx="189602" cy="7393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E41EF1-2482-4D87-B3C5-37E248F79856}"/>
              </a:ext>
            </a:extLst>
          </p:cNvPr>
          <p:cNvSpPr/>
          <p:nvPr/>
        </p:nvSpPr>
        <p:spPr>
          <a:xfrm>
            <a:off x="9779841" y="1008731"/>
            <a:ext cx="189602" cy="73934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9F7DEA-8101-4E40-89B8-016C454DD62B}"/>
              </a:ext>
            </a:extLst>
          </p:cNvPr>
          <p:cNvSpPr/>
          <p:nvPr/>
        </p:nvSpPr>
        <p:spPr>
          <a:xfrm>
            <a:off x="9790892" y="3546236"/>
            <a:ext cx="189602" cy="739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D25E30D-E7D8-4A42-84CB-523C8CAD4588}"/>
              </a:ext>
            </a:extLst>
          </p:cNvPr>
          <p:cNvSpPr/>
          <p:nvPr/>
        </p:nvSpPr>
        <p:spPr>
          <a:xfrm>
            <a:off x="9790892" y="2693211"/>
            <a:ext cx="189602" cy="7393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3B8751E-DF3E-4029-A2D4-D33B7F6D7E82}"/>
              </a:ext>
            </a:extLst>
          </p:cNvPr>
          <p:cNvSpPr txBox="1"/>
          <p:nvPr/>
        </p:nvSpPr>
        <p:spPr>
          <a:xfrm>
            <a:off x="10174821" y="378577"/>
            <a:ext cx="1701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Header</a:t>
            </a:r>
            <a:r>
              <a:rPr lang="fr-FR" dirty="0"/>
              <a:t> </a:t>
            </a:r>
            <a:r>
              <a:rPr lang="fr-FR" b="1" dirty="0"/>
              <a:t>/</a:t>
            </a:r>
            <a:r>
              <a:rPr lang="fr-FR" dirty="0"/>
              <a:t> </a:t>
            </a:r>
            <a:r>
              <a:rPr lang="fr-FR" b="1" dirty="0" err="1"/>
              <a:t>Footer</a:t>
            </a:r>
            <a:endParaRPr lang="fr-FR" b="1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0CC2850-34C4-47AD-8294-F04B277D54C3}"/>
              </a:ext>
            </a:extLst>
          </p:cNvPr>
          <p:cNvSpPr txBox="1"/>
          <p:nvPr/>
        </p:nvSpPr>
        <p:spPr>
          <a:xfrm>
            <a:off x="10637507" y="119725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Main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B950C3E-11B4-4618-9E66-F0889154273A}"/>
              </a:ext>
            </a:extLst>
          </p:cNvPr>
          <p:cNvSpPr txBox="1"/>
          <p:nvPr/>
        </p:nvSpPr>
        <p:spPr>
          <a:xfrm>
            <a:off x="10159152" y="3731243"/>
            <a:ext cx="1858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Composition </a:t>
            </a:r>
            <a:r>
              <a:rPr lang="fr-FR" b="1" dirty="0" err="1"/>
              <a:t>card</a:t>
            </a:r>
            <a:endParaRPr lang="fr-FR" b="1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1DCFF33F-2E20-4D02-8EF1-7A10F789F9D7}"/>
              </a:ext>
            </a:extLst>
          </p:cNvPr>
          <p:cNvSpPr txBox="1"/>
          <p:nvPr/>
        </p:nvSpPr>
        <p:spPr>
          <a:xfrm>
            <a:off x="10515467" y="2894837"/>
            <a:ext cx="959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Div</a:t>
            </a:r>
            <a:r>
              <a:rPr lang="fr-FR" dirty="0"/>
              <a:t> </a:t>
            </a:r>
            <a:r>
              <a:rPr lang="fr-FR" b="1" dirty="0" err="1"/>
              <a:t>card</a:t>
            </a:r>
            <a:endParaRPr lang="fr-FR" b="1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AF79EF-627F-40C2-A66A-529B66445A65}"/>
              </a:ext>
            </a:extLst>
          </p:cNvPr>
          <p:cNvSpPr/>
          <p:nvPr/>
        </p:nvSpPr>
        <p:spPr>
          <a:xfrm>
            <a:off x="9790892" y="1824677"/>
            <a:ext cx="186816" cy="739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54C9CEF8-C900-4D80-8975-4142EB504EB7}"/>
              </a:ext>
            </a:extLst>
          </p:cNvPr>
          <p:cNvSpPr txBox="1"/>
          <p:nvPr/>
        </p:nvSpPr>
        <p:spPr>
          <a:xfrm>
            <a:off x="10523428" y="202890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Sections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9AC6B4F-6B0A-47A9-8C86-A0AA060443AD}"/>
              </a:ext>
            </a:extLst>
          </p:cNvPr>
          <p:cNvSpPr/>
          <p:nvPr/>
        </p:nvSpPr>
        <p:spPr>
          <a:xfrm>
            <a:off x="6910295" y="5145935"/>
            <a:ext cx="2554809" cy="131175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35C8EF7B-EB3F-4CF7-A662-141C44FB6D51}"/>
              </a:ext>
            </a:extLst>
          </p:cNvPr>
          <p:cNvSpPr txBox="1"/>
          <p:nvPr/>
        </p:nvSpPr>
        <p:spPr>
          <a:xfrm>
            <a:off x="9994917" y="4424265"/>
            <a:ext cx="2151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Structure HTML : </a:t>
            </a:r>
          </a:p>
          <a:p>
            <a:endParaRPr lang="fr-FR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13142E4E-5747-4E63-AF84-1243E97AC85F}"/>
              </a:ext>
            </a:extLst>
          </p:cNvPr>
          <p:cNvSpPr txBox="1"/>
          <p:nvPr/>
        </p:nvSpPr>
        <p:spPr>
          <a:xfrm>
            <a:off x="10018963" y="4787768"/>
            <a:ext cx="18902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&lt;body&gt;</a:t>
            </a:r>
            <a:br>
              <a:rPr lang="fr-FR" b="1" dirty="0"/>
            </a:br>
            <a:r>
              <a:rPr lang="fr-FR" b="1" dirty="0"/>
              <a:t>     &lt;header&gt;</a:t>
            </a:r>
          </a:p>
          <a:p>
            <a:r>
              <a:rPr lang="fr-FR" b="1" dirty="0"/>
              <a:t>     &lt;main&gt;</a:t>
            </a:r>
          </a:p>
          <a:p>
            <a:r>
              <a:rPr lang="fr-FR" b="1" dirty="0"/>
              <a:t>          &lt;section x3&gt;</a:t>
            </a:r>
          </a:p>
          <a:p>
            <a:r>
              <a:rPr lang="fr-FR" b="1" dirty="0"/>
              <a:t>               &lt;div&gt;</a:t>
            </a:r>
          </a:p>
          <a:p>
            <a:r>
              <a:rPr lang="fr-FR" b="1" dirty="0"/>
              <a:t>     &lt;</a:t>
            </a:r>
            <a:r>
              <a:rPr lang="fr-FR" b="1" dirty="0" err="1"/>
              <a:t>footer</a:t>
            </a:r>
            <a:r>
              <a:rPr lang="fr-FR" b="1" dirty="0"/>
              <a:t>&gt;</a:t>
            </a:r>
            <a:br>
              <a:rPr lang="fr-FR" dirty="0"/>
            </a:br>
            <a:endParaRPr lang="fr-FR" dirty="0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9C0F0585-C820-48DC-993F-C34541713577}"/>
              </a:ext>
            </a:extLst>
          </p:cNvPr>
          <p:cNvCxnSpPr>
            <a:cxnSpLocks/>
          </p:cNvCxnSpPr>
          <p:nvPr/>
        </p:nvCxnSpPr>
        <p:spPr>
          <a:xfrm>
            <a:off x="10105601" y="4972002"/>
            <a:ext cx="0" cy="1516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B9D68BDF-4F68-49BD-ADE5-33347AB15C54}"/>
              </a:ext>
            </a:extLst>
          </p:cNvPr>
          <p:cNvCxnSpPr>
            <a:cxnSpLocks/>
          </p:cNvCxnSpPr>
          <p:nvPr/>
        </p:nvCxnSpPr>
        <p:spPr>
          <a:xfrm>
            <a:off x="10360715" y="5245431"/>
            <a:ext cx="0" cy="1196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B31069B4-AE7F-4045-97EA-7F0D89B3FF4B}"/>
              </a:ext>
            </a:extLst>
          </p:cNvPr>
          <p:cNvCxnSpPr>
            <a:cxnSpLocks/>
          </p:cNvCxnSpPr>
          <p:nvPr/>
        </p:nvCxnSpPr>
        <p:spPr>
          <a:xfrm>
            <a:off x="10642511" y="5783890"/>
            <a:ext cx="0" cy="463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33EEC2E-358C-4EC1-9AB7-78E6AE0AF0C9}"/>
              </a:ext>
            </a:extLst>
          </p:cNvPr>
          <p:cNvSpPr/>
          <p:nvPr/>
        </p:nvSpPr>
        <p:spPr>
          <a:xfrm>
            <a:off x="9835211" y="4436205"/>
            <a:ext cx="2069315" cy="20887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B85882-0EAA-4131-95C1-7DB091BAC0E2}"/>
              </a:ext>
            </a:extLst>
          </p:cNvPr>
          <p:cNvSpPr/>
          <p:nvPr/>
        </p:nvSpPr>
        <p:spPr>
          <a:xfrm>
            <a:off x="6959639" y="203200"/>
            <a:ext cx="2424371" cy="48673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831017-331A-4C75-AD5C-7FB8956B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3221" y="6502562"/>
            <a:ext cx="2743200" cy="365125"/>
          </a:xfrm>
        </p:spPr>
        <p:txBody>
          <a:bodyPr/>
          <a:lstStyle/>
          <a:p>
            <a:fld id="{9550A882-2020-4AD4-931D-D78D632ECF3E}" type="slidenum">
              <a:rPr lang="fr-FR" smtClean="0"/>
              <a:t>8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918955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4D496AD-8776-4E67-AE2E-619DB2C0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1" y="0"/>
            <a:ext cx="840223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D45A25-7BCE-46EF-8FDA-495025165198}"/>
              </a:ext>
            </a:extLst>
          </p:cNvPr>
          <p:cNvSpPr/>
          <p:nvPr/>
        </p:nvSpPr>
        <p:spPr>
          <a:xfrm>
            <a:off x="1894879" y="1"/>
            <a:ext cx="8402239" cy="685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9CE7C4C-0A23-480E-81E1-45A4363D9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0A882-2020-4AD4-931D-D78D632ECF3E}" type="slidenum">
              <a:rPr lang="fr-FR" smtClean="0"/>
              <a:t>9</a:t>
            </a:fld>
            <a:r>
              <a:rPr lang="fr-FR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31178922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</TotalTime>
  <Words>153</Words>
  <Application>Microsoft Office PowerPoint</Application>
  <PresentationFormat>Grand écran</PresentationFormat>
  <Paragraphs>62</Paragraphs>
  <Slides>31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Shrikhand</vt:lpstr>
      <vt:lpstr>Thème Office</vt:lpstr>
      <vt:lpstr>TP03 :Dynamisez une page web avec des animations CSS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Gilyane Pontus</dc:creator>
  <cp:lastModifiedBy>Gilyane Pontus</cp:lastModifiedBy>
  <cp:revision>12</cp:revision>
  <dcterms:created xsi:type="dcterms:W3CDTF">2022-03-22T18:16:22Z</dcterms:created>
  <dcterms:modified xsi:type="dcterms:W3CDTF">2022-03-31T19:37:44Z</dcterms:modified>
</cp:coreProperties>
</file>